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3"/>
  </p:notesMasterIdLst>
  <p:sldIdLst>
    <p:sldId id="256" r:id="rId2"/>
  </p:sldIdLst>
  <p:sldSz cx="25201563" cy="35999738"/>
  <p:notesSz cx="6715125" cy="923925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6900" kern="1200">
        <a:solidFill>
          <a:schemeClr val="tx1"/>
        </a:solidFill>
        <a:latin typeface="Arial" charset="0"/>
        <a:ea typeface="+mn-ea"/>
        <a:cs typeface="+mn-cs"/>
      </a:defRPr>
    </a:lvl1pPr>
    <a:lvl2pPr marL="457129" algn="ctr" rtl="0" fontAlgn="base">
      <a:spcBef>
        <a:spcPct val="0"/>
      </a:spcBef>
      <a:spcAft>
        <a:spcPct val="0"/>
      </a:spcAft>
      <a:defRPr sz="69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ctr" rtl="0" fontAlgn="base">
      <a:spcBef>
        <a:spcPct val="0"/>
      </a:spcBef>
      <a:spcAft>
        <a:spcPct val="0"/>
      </a:spcAft>
      <a:defRPr sz="6900" kern="1200">
        <a:solidFill>
          <a:schemeClr val="tx1"/>
        </a:solidFill>
        <a:latin typeface="Arial" charset="0"/>
        <a:ea typeface="+mn-ea"/>
        <a:cs typeface="+mn-cs"/>
      </a:defRPr>
    </a:lvl3pPr>
    <a:lvl4pPr marL="1371388" algn="ctr" rtl="0" fontAlgn="base">
      <a:spcBef>
        <a:spcPct val="0"/>
      </a:spcBef>
      <a:spcAft>
        <a:spcPct val="0"/>
      </a:spcAft>
      <a:defRPr sz="6900" kern="1200">
        <a:solidFill>
          <a:schemeClr val="tx1"/>
        </a:solidFill>
        <a:latin typeface="Arial" charset="0"/>
        <a:ea typeface="+mn-ea"/>
        <a:cs typeface="+mn-cs"/>
      </a:defRPr>
    </a:lvl4pPr>
    <a:lvl5pPr marL="1828517" algn="ctr" rtl="0" fontAlgn="base">
      <a:spcBef>
        <a:spcPct val="0"/>
      </a:spcBef>
      <a:spcAft>
        <a:spcPct val="0"/>
      </a:spcAft>
      <a:defRPr sz="6900" kern="1200">
        <a:solidFill>
          <a:schemeClr val="tx1"/>
        </a:solidFill>
        <a:latin typeface="Arial" charset="0"/>
        <a:ea typeface="+mn-ea"/>
        <a:cs typeface="+mn-cs"/>
      </a:defRPr>
    </a:lvl5pPr>
    <a:lvl6pPr marL="2285646" algn="l" defTabSz="914259" rtl="0" eaLnBrk="1" latinLnBrk="0" hangingPunct="1">
      <a:defRPr sz="6900" kern="1200">
        <a:solidFill>
          <a:schemeClr val="tx1"/>
        </a:solidFill>
        <a:latin typeface="Arial" charset="0"/>
        <a:ea typeface="+mn-ea"/>
        <a:cs typeface="+mn-cs"/>
      </a:defRPr>
    </a:lvl6pPr>
    <a:lvl7pPr marL="2742775" algn="l" defTabSz="914259" rtl="0" eaLnBrk="1" latinLnBrk="0" hangingPunct="1">
      <a:defRPr sz="6900" kern="1200">
        <a:solidFill>
          <a:schemeClr val="tx1"/>
        </a:solidFill>
        <a:latin typeface="Arial" charset="0"/>
        <a:ea typeface="+mn-ea"/>
        <a:cs typeface="+mn-cs"/>
      </a:defRPr>
    </a:lvl7pPr>
    <a:lvl8pPr marL="3199905" algn="l" defTabSz="914259" rtl="0" eaLnBrk="1" latinLnBrk="0" hangingPunct="1">
      <a:defRPr sz="6900" kern="1200">
        <a:solidFill>
          <a:schemeClr val="tx1"/>
        </a:solidFill>
        <a:latin typeface="Arial" charset="0"/>
        <a:ea typeface="+mn-ea"/>
        <a:cs typeface="+mn-cs"/>
      </a:defRPr>
    </a:lvl8pPr>
    <a:lvl9pPr marL="3657034" algn="l" defTabSz="914259" rtl="0" eaLnBrk="1" latinLnBrk="0" hangingPunct="1">
      <a:defRPr sz="69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9">
          <p15:clr>
            <a:srgbClr val="A4A3A4"/>
          </p15:clr>
        </p15:guide>
        <p15:guide id="2" orient="horz" pos="22086">
          <p15:clr>
            <a:srgbClr val="A4A3A4"/>
          </p15:clr>
        </p15:guide>
        <p15:guide id="3" orient="horz" pos="1556">
          <p15:clr>
            <a:srgbClr val="A4A3A4"/>
          </p15:clr>
        </p15:guide>
        <p15:guide id="4" pos="154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D9FF"/>
    <a:srgbClr val="CCCCFF"/>
    <a:srgbClr val="CCECFF"/>
    <a:srgbClr val="CCFF99"/>
    <a:srgbClr val="CCFFCC"/>
    <a:srgbClr val="CCFFFF"/>
    <a:srgbClr val="5FA7B5"/>
    <a:srgbClr val="DFEDE5"/>
    <a:srgbClr val="E1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680" autoAdjust="0"/>
    <p:restoredTop sz="95932" autoAdjust="0"/>
  </p:normalViewPr>
  <p:slideViewPr>
    <p:cSldViewPr snapToGrid="0">
      <p:cViewPr>
        <p:scale>
          <a:sx n="33" d="100"/>
          <a:sy n="33" d="100"/>
        </p:scale>
        <p:origin x="1272" y="30"/>
      </p:cViewPr>
      <p:guideLst>
        <p:guide orient="horz" pos="5289"/>
        <p:guide orient="horz" pos="22086"/>
        <p:guide orient="horz" pos="1556"/>
        <p:guide pos="1549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9888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3650" y="0"/>
            <a:ext cx="2909888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46300" y="692150"/>
            <a:ext cx="2424113" cy="3465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389438"/>
            <a:ext cx="5372100" cy="41576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5700"/>
            <a:ext cx="2909888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3650" y="8775700"/>
            <a:ext cx="2909888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67EDDF8-D6D9-463B-9936-2A07CC8CE54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017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2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8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6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75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5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4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832624E-CB7C-4D3E-9A9F-1A6CE9425EAE}" type="slidenum">
              <a:rPr lang="ar-SA"/>
              <a:pPr/>
              <a:t>1</a:t>
            </a:fld>
            <a:endParaRPr 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6300" y="692150"/>
            <a:ext cx="2424113" cy="3465513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470091" y="7199948"/>
            <a:ext cx="21639742" cy="9599930"/>
          </a:xfrm>
          <a:ln>
            <a:noFill/>
          </a:ln>
        </p:spPr>
        <p:txBody>
          <a:bodyPr vert="horz" tIns="0" rIns="69941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214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470092" y="16947572"/>
            <a:ext cx="21648143" cy="9199933"/>
          </a:xfrm>
        </p:spPr>
        <p:txBody>
          <a:bodyPr lIns="0" rIns="69941"/>
          <a:lstStyle>
            <a:lvl1pPr marL="0" marR="174853" indent="0" algn="r">
              <a:buNone/>
              <a:defRPr>
                <a:solidFill>
                  <a:schemeClr val="tx1"/>
                </a:solidFill>
              </a:defRPr>
            </a:lvl1pPr>
            <a:lvl2pPr marL="1748533" indent="0" algn="ctr">
              <a:buNone/>
            </a:lvl2pPr>
            <a:lvl3pPr marL="3497066" indent="0" algn="ctr">
              <a:buNone/>
            </a:lvl3pPr>
            <a:lvl4pPr marL="5245598" indent="0" algn="ctr">
              <a:buNone/>
            </a:lvl4pPr>
            <a:lvl5pPr marL="6994131" indent="0" algn="ctr">
              <a:buNone/>
            </a:lvl5pPr>
            <a:lvl6pPr marL="8742664" indent="0" algn="ctr">
              <a:buNone/>
            </a:lvl6pPr>
            <a:lvl7pPr marL="10491197" indent="0" algn="ctr">
              <a:buNone/>
            </a:lvl7pPr>
            <a:lvl8pPr marL="12239730" indent="0" algn="ctr">
              <a:buNone/>
            </a:lvl8pPr>
            <a:lvl9pPr marL="13988263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271133" y="4799973"/>
            <a:ext cx="5670351" cy="2735813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60079" y="4799973"/>
            <a:ext cx="16591029" cy="2735813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1691" y="6911950"/>
            <a:ext cx="21421329" cy="715194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214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1691" y="14197608"/>
            <a:ext cx="21421329" cy="7924939"/>
          </a:xfrm>
        </p:spPr>
        <p:txBody>
          <a:bodyPr lIns="174853" rIns="174853" anchor="t"/>
          <a:lstStyle>
            <a:lvl1pPr marL="0" indent="0">
              <a:buNone/>
              <a:defRPr sz="8400">
                <a:solidFill>
                  <a:schemeClr val="tx1"/>
                </a:solidFill>
              </a:defRPr>
            </a:lvl1pPr>
            <a:lvl2pPr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79" y="3695974"/>
            <a:ext cx="22681407" cy="5999956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0077" y="10079113"/>
            <a:ext cx="11130691" cy="23279831"/>
          </a:xfrm>
        </p:spPr>
        <p:txBody>
          <a:bodyPr/>
          <a:lstStyle>
            <a:lvl1pPr>
              <a:defRPr sz="9900"/>
            </a:lvl1pPr>
            <a:lvl2pPr>
              <a:defRPr sz="9200"/>
            </a:lvl2pPr>
            <a:lvl3pPr>
              <a:defRPr sz="7700"/>
            </a:lvl3pPr>
            <a:lvl4pPr>
              <a:defRPr sz="6900"/>
            </a:lvl4pPr>
            <a:lvl5pPr>
              <a:defRPr sz="69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10795" y="10079113"/>
            <a:ext cx="11130691" cy="23279831"/>
          </a:xfrm>
        </p:spPr>
        <p:txBody>
          <a:bodyPr/>
          <a:lstStyle>
            <a:lvl1pPr>
              <a:defRPr sz="9900"/>
            </a:lvl1pPr>
            <a:lvl2pPr>
              <a:defRPr sz="9200"/>
            </a:lvl2pPr>
            <a:lvl3pPr>
              <a:defRPr sz="7700"/>
            </a:lvl3pPr>
            <a:lvl4pPr>
              <a:defRPr sz="6900"/>
            </a:lvl4pPr>
            <a:lvl5pPr>
              <a:defRPr sz="69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79" y="3695974"/>
            <a:ext cx="22681407" cy="5999956"/>
          </a:xfrm>
        </p:spPr>
        <p:txBody>
          <a:bodyPr tIns="174853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079" y="9738764"/>
            <a:ext cx="11135067" cy="3461140"/>
          </a:xfrm>
        </p:spPr>
        <p:txBody>
          <a:bodyPr lIns="174853" tIns="0" rIns="174853" bIns="0" anchor="ctr">
            <a:noAutofit/>
          </a:bodyPr>
          <a:lstStyle>
            <a:lvl1pPr marL="0" indent="0">
              <a:buNone/>
              <a:defRPr sz="92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7700" b="1"/>
            </a:lvl2pPr>
            <a:lvl3pPr>
              <a:buNone/>
              <a:defRPr sz="6900" b="1"/>
            </a:lvl3pPr>
            <a:lvl4pPr>
              <a:buNone/>
              <a:defRPr sz="6100" b="1"/>
            </a:lvl4pPr>
            <a:lvl5pPr>
              <a:buNone/>
              <a:defRPr sz="61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2802046" y="9762435"/>
            <a:ext cx="11139442" cy="3437472"/>
          </a:xfrm>
        </p:spPr>
        <p:txBody>
          <a:bodyPr lIns="174853" tIns="0" rIns="174853" bIns="0" anchor="ctr"/>
          <a:lstStyle>
            <a:lvl1pPr marL="0" indent="0">
              <a:buNone/>
              <a:defRPr sz="92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7700" b="1"/>
            </a:lvl2pPr>
            <a:lvl3pPr>
              <a:buNone/>
              <a:defRPr sz="6900" b="1"/>
            </a:lvl3pPr>
            <a:lvl4pPr>
              <a:buNone/>
              <a:defRPr sz="6100" b="1"/>
            </a:lvl4pPr>
            <a:lvl5pPr>
              <a:buNone/>
              <a:defRPr sz="61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260079" y="13199904"/>
            <a:ext cx="11135067" cy="20187360"/>
          </a:xfrm>
        </p:spPr>
        <p:txBody>
          <a:bodyPr tIns="0"/>
          <a:lstStyle>
            <a:lvl1pPr>
              <a:defRPr sz="8400"/>
            </a:lvl1pPr>
            <a:lvl2pPr>
              <a:defRPr sz="77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802046" y="13199904"/>
            <a:ext cx="11139442" cy="20187360"/>
          </a:xfrm>
        </p:spPr>
        <p:txBody>
          <a:bodyPr tIns="0"/>
          <a:lstStyle>
            <a:lvl1pPr>
              <a:defRPr sz="8400"/>
            </a:lvl1pPr>
            <a:lvl2pPr>
              <a:defRPr sz="77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77" y="3695974"/>
            <a:ext cx="22891420" cy="5999956"/>
          </a:xfrm>
        </p:spPr>
        <p:txBody>
          <a:bodyPr vert="horz" tIns="174853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191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0118" y="2699990"/>
            <a:ext cx="7560469" cy="6099956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99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890118" y="8799936"/>
            <a:ext cx="7560469" cy="23999825"/>
          </a:xfrm>
        </p:spPr>
        <p:txBody>
          <a:bodyPr lIns="69941" rIns="69941"/>
          <a:lstStyle>
            <a:lvl1pPr marL="0" indent="0" algn="l">
              <a:buNone/>
              <a:defRPr sz="5400"/>
            </a:lvl1pPr>
            <a:lvl2pPr indent="0" algn="l">
              <a:buNone/>
              <a:defRPr sz="4600"/>
            </a:lvl2pPr>
            <a:lvl3pPr indent="0" algn="l">
              <a:buNone/>
              <a:defRPr sz="3800"/>
            </a:lvl3pPr>
            <a:lvl4pPr indent="0" algn="l">
              <a:buNone/>
              <a:defRPr sz="3400"/>
            </a:lvl4pPr>
            <a:lvl5pPr indent="0" algn="l">
              <a:buNone/>
              <a:defRPr sz="34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853112" y="8799936"/>
            <a:ext cx="14088374" cy="23999825"/>
          </a:xfrm>
        </p:spPr>
        <p:txBody>
          <a:bodyPr tIns="0"/>
          <a:lstStyle>
            <a:lvl1pPr>
              <a:defRPr sz="10700"/>
            </a:lvl1pPr>
            <a:lvl2pPr>
              <a:defRPr sz="9900"/>
            </a:lvl2pPr>
            <a:lvl3pPr>
              <a:defRPr sz="9200"/>
            </a:lvl3pPr>
            <a:lvl4pPr>
              <a:defRPr sz="7700"/>
            </a:lvl4pPr>
            <a:lvl5pPr>
              <a:defRPr sz="69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8725057" y="5816634"/>
            <a:ext cx="14490899" cy="21599843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9707" tIns="174853" rIns="349707" bIns="174853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22060006" y="28135066"/>
            <a:ext cx="428426" cy="81599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9707" tIns="174853" rIns="349707" bIns="174853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105" y="6178414"/>
            <a:ext cx="6098779" cy="8307661"/>
          </a:xfrm>
        </p:spPr>
        <p:txBody>
          <a:bodyPr vert="horz" lIns="174853" tIns="174853" rIns="174853" bIns="174853" anchor="b"/>
          <a:lstStyle>
            <a:lvl1pPr algn="l">
              <a:buNone/>
              <a:defRPr sz="77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0104" y="14849157"/>
            <a:ext cx="6090378" cy="11439917"/>
          </a:xfrm>
        </p:spPr>
        <p:txBody>
          <a:bodyPr lIns="244794" rIns="174853" bIns="174853" anchor="t"/>
          <a:lstStyle>
            <a:lvl1pPr marL="0" indent="0" algn="l">
              <a:spcBef>
                <a:spcPts val="956"/>
              </a:spcBef>
              <a:buFontTx/>
              <a:buNone/>
              <a:defRPr sz="5000"/>
            </a:lvl1pPr>
            <a:lvl2pPr>
              <a:defRPr sz="4600"/>
            </a:lvl2pPr>
            <a:lvl3pPr>
              <a:defRPr sz="3800"/>
            </a:lvl3pPr>
            <a:lvl4pPr>
              <a:defRPr sz="3400"/>
            </a:lvl4pPr>
            <a:lvl5pPr>
              <a:defRPr sz="34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261381" y="33366427"/>
            <a:ext cx="1680104" cy="1916653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9607112" y="6296631"/>
            <a:ext cx="12726789" cy="2063985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123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26252" y="30533111"/>
            <a:ext cx="25254067" cy="546662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49707" tIns="174853" rIns="349707" bIns="174853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12075749" y="32649765"/>
            <a:ext cx="13125814" cy="33499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49707" tIns="174853" rIns="349707" bIns="174853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26252" y="-37501"/>
            <a:ext cx="25254067" cy="546662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49707" tIns="174853" rIns="349707" bIns="174853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2075749" y="-37498"/>
            <a:ext cx="13125814" cy="33499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49707" tIns="174853" rIns="349707" bIns="174853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1260079" y="3695974"/>
            <a:ext cx="22681407" cy="5999956"/>
          </a:xfrm>
          <a:prstGeom prst="rect">
            <a:avLst/>
          </a:prstGeom>
        </p:spPr>
        <p:txBody>
          <a:bodyPr vert="horz" lIns="0" tIns="174853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260079" y="10159926"/>
            <a:ext cx="22681407" cy="23039832"/>
          </a:xfrm>
          <a:prstGeom prst="rect">
            <a:avLst/>
          </a:prstGeom>
        </p:spPr>
        <p:txBody>
          <a:bodyPr vert="horz" lIns="349707" tIns="174853" rIns="349707" bIns="174853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260079" y="33366427"/>
            <a:ext cx="5880365" cy="191665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46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C3A134-F1C3-464B-BF47-54DC2DE08F52}" type="datetimeFigureOut">
              <a:rPr lang="en-US" smtClean="0"/>
              <a:pPr/>
              <a:t>1/30/2017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7350456" y="33366427"/>
            <a:ext cx="9240573" cy="191665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46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1841355" y="33366427"/>
            <a:ext cx="2100131" cy="191665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46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52413" y="1062503"/>
            <a:ext cx="25302292" cy="3407975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191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1049120" indent="-10491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447946" indent="-944207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9200" kern="1200">
          <a:solidFill>
            <a:schemeClr val="tx1"/>
          </a:solidFill>
          <a:latin typeface="+mn-lt"/>
          <a:ea typeface="+mn-ea"/>
          <a:cs typeface="+mn-cs"/>
        </a:defRPr>
      </a:lvl2pPr>
      <a:lvl3pPr marL="3497066" indent="-944207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8000" kern="1200">
          <a:solidFill>
            <a:schemeClr val="tx1"/>
          </a:solidFill>
          <a:latin typeface="+mn-lt"/>
          <a:ea typeface="+mn-ea"/>
          <a:cs typeface="+mn-cs"/>
        </a:defRPr>
      </a:lvl3pPr>
      <a:lvl4pPr marL="4546185" indent="-80432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7700" kern="1200">
          <a:solidFill>
            <a:schemeClr val="tx1"/>
          </a:solidFill>
          <a:latin typeface="+mn-lt"/>
          <a:ea typeface="+mn-ea"/>
          <a:cs typeface="+mn-cs"/>
        </a:defRPr>
      </a:lvl4pPr>
      <a:lvl5pPr marL="5595305" indent="-80432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7700" kern="1200">
          <a:solidFill>
            <a:schemeClr val="tx1"/>
          </a:solidFill>
          <a:latin typeface="+mn-lt"/>
          <a:ea typeface="+mn-ea"/>
          <a:cs typeface="+mn-cs"/>
        </a:defRPr>
      </a:lvl5pPr>
      <a:lvl6pPr marL="6644425" indent="-80432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7343838" indent="-69941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61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8392958" indent="-699413" algn="l" rtl="0" eaLnBrk="1" latinLnBrk="0" hangingPunct="1">
        <a:spcBef>
          <a:spcPct val="20000"/>
        </a:spcBef>
        <a:buClr>
          <a:schemeClr val="tx2"/>
        </a:buClr>
        <a:buChar char="•"/>
        <a:defRPr kumimoji="0" sz="6100" kern="1200">
          <a:solidFill>
            <a:schemeClr val="tx1"/>
          </a:solidFill>
          <a:latin typeface="+mn-lt"/>
          <a:ea typeface="+mn-ea"/>
          <a:cs typeface="+mn-cs"/>
        </a:defRPr>
      </a:lvl8pPr>
      <a:lvl9pPr marL="9442077" indent="-69941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5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74853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34970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52455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6994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87426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04911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22397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39882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1EBEB"/>
            </a:gs>
            <a:gs pos="32001">
              <a:srgbClr val="3399FF"/>
            </a:gs>
            <a:gs pos="47000">
              <a:srgbClr val="DFEDE5"/>
            </a:gs>
            <a:gs pos="85001">
              <a:srgbClr val="5FA7B5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454192" y="4065687"/>
            <a:ext cx="24285239" cy="31024412"/>
            <a:chOff x="-15689" y="4305408"/>
            <a:chExt cx="24285239" cy="31973249"/>
          </a:xfrm>
          <a:solidFill>
            <a:srgbClr val="FFFFFF">
              <a:alpha val="50196"/>
            </a:srgbClr>
          </a:solidFill>
        </p:grpSpPr>
        <p:grpSp>
          <p:nvGrpSpPr>
            <p:cNvPr id="26" name="Group 25"/>
            <p:cNvGrpSpPr/>
            <p:nvPr/>
          </p:nvGrpSpPr>
          <p:grpSpPr>
            <a:xfrm>
              <a:off x="-15689" y="9815334"/>
              <a:ext cx="24285239" cy="26463323"/>
              <a:chOff x="9024" y="7973365"/>
              <a:chExt cx="24285239" cy="28773113"/>
            </a:xfrm>
            <a:grpFill/>
          </p:grpSpPr>
          <p:sp>
            <p:nvSpPr>
              <p:cNvPr id="2051" name="AutoShape 50"/>
              <p:cNvSpPr>
                <a:spLocks noChangeArrowheads="1"/>
              </p:cNvSpPr>
              <p:nvPr/>
            </p:nvSpPr>
            <p:spPr bwMode="auto">
              <a:xfrm>
                <a:off x="9024" y="8008337"/>
                <a:ext cx="11887200" cy="28738141"/>
              </a:xfrm>
              <a:prstGeom prst="roundRect">
                <a:avLst>
                  <a:gd name="adj" fmla="val 7000"/>
                </a:avLst>
              </a:prstGeom>
              <a:ln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55" name="AutoShape 4"/>
              <p:cNvSpPr>
                <a:spLocks noChangeArrowheads="1"/>
              </p:cNvSpPr>
              <p:nvPr/>
            </p:nvSpPr>
            <p:spPr bwMode="auto">
              <a:xfrm>
                <a:off x="12407063" y="7973365"/>
                <a:ext cx="11887200" cy="28730421"/>
              </a:xfrm>
              <a:prstGeom prst="roundRect">
                <a:avLst>
                  <a:gd name="adj" fmla="val 7000"/>
                </a:avLst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" name="Rounded Rectangle 12"/>
            <p:cNvSpPr/>
            <p:nvPr/>
          </p:nvSpPr>
          <p:spPr bwMode="auto">
            <a:xfrm>
              <a:off x="1323579" y="4305408"/>
              <a:ext cx="21831023" cy="5113601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3496722" rtl="1"/>
              <a:endParaRPr lang="en-US" sz="3100" dirty="0"/>
            </a:p>
            <a:p>
              <a:pPr defTabSz="3496722" rtl="1"/>
              <a:r>
                <a:rPr lang="fa-IR" sz="3100" dirty="0">
                  <a:cs typeface="B Nazanin" pitchFamily="2" charset="-78"/>
                </a:rPr>
                <a:t> (</a:t>
              </a:r>
              <a:r>
                <a:rPr lang="fa-IR" sz="6000" dirty="0">
                  <a:cs typeface="B Titr" pitchFamily="2" charset="-78"/>
                </a:rPr>
                <a:t>عنوان مقاله حداکثر در 12 کلمه با قلم </a:t>
              </a:r>
              <a:r>
                <a:rPr lang="en-US" sz="5800" dirty="0">
                  <a:cs typeface="B Titr" pitchFamily="2" charset="-78"/>
                </a:rPr>
                <a:t>B </a:t>
              </a:r>
              <a:r>
                <a:rPr lang="en-US" sz="5800" dirty="0" err="1">
                  <a:cs typeface="B Titr" pitchFamily="2" charset="-78"/>
                </a:rPr>
                <a:t>Titr</a:t>
              </a:r>
              <a:r>
                <a:rPr lang="en-US" sz="5800" dirty="0">
                  <a:cs typeface="B Titr" pitchFamily="2" charset="-78"/>
                </a:rPr>
                <a:t> 46pt</a:t>
              </a:r>
              <a:r>
                <a:rPr lang="en-US" sz="6000" dirty="0">
                  <a:cs typeface="B Titr" pitchFamily="2" charset="-78"/>
                </a:rPr>
                <a:t>.</a:t>
              </a:r>
              <a:r>
                <a:rPr lang="fa-IR" sz="3100" dirty="0">
                  <a:cs typeface="B Nazanin" pitchFamily="2" charset="-78"/>
                </a:rPr>
                <a:t>)</a:t>
              </a:r>
              <a:endParaRPr lang="en-US" sz="3100" dirty="0">
                <a:cs typeface="B Nazanin" pitchFamily="2" charset="-78"/>
              </a:endParaRPr>
            </a:p>
            <a:p>
              <a:pPr defTabSz="3496722" rtl="1"/>
              <a:r>
                <a:rPr lang="fa-IR" sz="3700" dirty="0">
                  <a:solidFill>
                    <a:schemeClr val="bg2"/>
                  </a:solidFill>
                  <a:cs typeface="B Nazanin" pitchFamily="2" charset="-78"/>
                </a:rPr>
                <a:t>----- يک سطر فاصله </a:t>
              </a:r>
              <a:r>
                <a:rPr lang="fa-IR" sz="4200" dirty="0">
                  <a:solidFill>
                    <a:schemeClr val="bg2"/>
                  </a:solidFill>
                  <a:cs typeface="B Nazanin" pitchFamily="2" charset="-78"/>
                </a:rPr>
                <a:t>(</a:t>
              </a:r>
              <a:r>
                <a:rPr lang="en-US" sz="3100" dirty="0">
                  <a:solidFill>
                    <a:schemeClr val="bg2"/>
                  </a:solidFill>
                  <a:cs typeface="B Nazanin" pitchFamily="2" charset="-78"/>
                </a:rPr>
                <a:t> </a:t>
              </a:r>
              <a:r>
                <a:rPr lang="en-US" sz="3400" dirty="0">
                  <a:solidFill>
                    <a:schemeClr val="bg2"/>
                  </a:solidFill>
                  <a:cs typeface="B Nazanin" pitchFamily="2" charset="-78"/>
                </a:rPr>
                <a:t>B </a:t>
              </a:r>
              <a:r>
                <a:rPr lang="en-US" sz="3400" dirty="0" err="1">
                  <a:solidFill>
                    <a:schemeClr val="bg2"/>
                  </a:solidFill>
                  <a:cs typeface="B Nazanin" pitchFamily="2" charset="-78"/>
                </a:rPr>
                <a:t>Nazanin</a:t>
              </a:r>
              <a:r>
                <a:rPr lang="en-US" sz="3400" dirty="0">
                  <a:solidFill>
                    <a:schemeClr val="bg2"/>
                  </a:solidFill>
                  <a:cs typeface="B Nazanin" pitchFamily="2" charset="-78"/>
                </a:rPr>
                <a:t> 28pt.</a:t>
              </a:r>
              <a:r>
                <a:rPr lang="fa-IR" sz="3700" dirty="0">
                  <a:solidFill>
                    <a:schemeClr val="bg2"/>
                  </a:solidFill>
                  <a:cs typeface="B Nazanin" pitchFamily="2" charset="-78"/>
                </a:rPr>
                <a:t>) -----</a:t>
              </a:r>
            </a:p>
            <a:p>
              <a:pPr defTabSz="3496722" rtl="1"/>
              <a:r>
                <a:rPr lang="fa-IR" sz="3100" dirty="0">
                  <a:cs typeface="B Nazanin" pitchFamily="2" charset="-78"/>
                </a:rPr>
                <a:t>نام و نام خانوادگي </a:t>
              </a:r>
              <a:r>
                <a:rPr lang="fa-IR" sz="3700" dirty="0">
                  <a:cs typeface="B Nazanin" pitchFamily="2" charset="-78"/>
                </a:rPr>
                <a:t>نويسنده اول </a:t>
              </a:r>
              <a:r>
                <a:rPr lang="fa-IR" sz="3700" baseline="30000" dirty="0">
                  <a:cs typeface="B Nazanin" pitchFamily="2" charset="-78"/>
                </a:rPr>
                <a:t>*</a:t>
              </a:r>
              <a:r>
                <a:rPr lang="fa-IR" sz="3700" dirty="0">
                  <a:cs typeface="B Nazanin" pitchFamily="2" charset="-78"/>
                </a:rPr>
                <a:t>، نويسنده دوم، ... در يك يا دو سطر. </a:t>
              </a:r>
              <a:r>
                <a:rPr lang="fa-IR" sz="3700" dirty="0">
                  <a:solidFill>
                    <a:schemeClr val="bg2"/>
                  </a:solidFill>
                  <a:cs typeface="B Nazanin" pitchFamily="2" charset="-78"/>
                </a:rPr>
                <a:t>از ذكر عناويني نظير مهندس و يا دكتر و ... در ابتداي اسامي خودداري شود</a:t>
              </a:r>
            </a:p>
            <a:p>
              <a:pPr defTabSz="3496722" rtl="1"/>
              <a:r>
                <a:rPr lang="en-US" sz="3700" dirty="0">
                  <a:solidFill>
                    <a:schemeClr val="bg2"/>
                  </a:solidFill>
                  <a:cs typeface="B Nazanin" pitchFamily="2" charset="-78"/>
                </a:rPr>
                <a:t> </a:t>
              </a:r>
              <a:r>
                <a:rPr lang="fa-IR" sz="3700" dirty="0">
                  <a:solidFill>
                    <a:schemeClr val="bg2"/>
                  </a:solidFill>
                  <a:cs typeface="B Nazanin" pitchFamily="2" charset="-78"/>
                </a:rPr>
                <a:t>نام و نام خانوادگي نويسندگان به صورت کامل ذکر شود. (همراه با پسوند) (</a:t>
              </a:r>
              <a:r>
                <a:rPr lang="en-US" sz="3400" dirty="0">
                  <a:solidFill>
                    <a:schemeClr val="bg2"/>
                  </a:solidFill>
                  <a:cs typeface="B Nazanin" pitchFamily="2" charset="-78"/>
                </a:rPr>
                <a:t>B </a:t>
              </a:r>
              <a:r>
                <a:rPr lang="en-US" sz="3400" dirty="0" err="1">
                  <a:solidFill>
                    <a:schemeClr val="bg2"/>
                  </a:solidFill>
                  <a:cs typeface="B Nazanin" pitchFamily="2" charset="-78"/>
                </a:rPr>
                <a:t>Nazanin</a:t>
              </a:r>
              <a:r>
                <a:rPr lang="en-US" sz="3400" dirty="0">
                  <a:solidFill>
                    <a:schemeClr val="bg2"/>
                  </a:solidFill>
                  <a:cs typeface="B Nazanin" pitchFamily="2" charset="-78"/>
                </a:rPr>
                <a:t> 28pt.</a:t>
              </a:r>
              <a:r>
                <a:rPr lang="fa-IR" sz="3400" dirty="0">
                  <a:solidFill>
                    <a:schemeClr val="bg2"/>
                  </a:solidFill>
                  <a:cs typeface="B Nazanin" pitchFamily="2" charset="-78"/>
                </a:rPr>
                <a:t> </a:t>
              </a:r>
              <a:r>
                <a:rPr lang="fa-IR" sz="3700" dirty="0">
                  <a:solidFill>
                    <a:schemeClr val="bg2"/>
                  </a:solidFill>
                  <a:cs typeface="B Nazanin" pitchFamily="2" charset="-78"/>
                </a:rPr>
                <a:t>پررنگ) </a:t>
              </a:r>
            </a:p>
            <a:p>
              <a:pPr defTabSz="3496722" rtl="1"/>
              <a:r>
                <a:rPr lang="fa-IR" sz="3100" dirty="0">
                  <a:cs typeface="B Nazanin" pitchFamily="2" charset="-78"/>
                </a:rPr>
                <a:t>.</a:t>
              </a:r>
              <a:endParaRPr lang="en-US" sz="3100" dirty="0">
                <a:cs typeface="B Nazanin" pitchFamily="2" charset="-78"/>
              </a:endParaRPr>
            </a:p>
            <a:p>
              <a:pPr defTabSz="3496722" rtl="1"/>
              <a:r>
                <a:rPr lang="fa-IR" sz="3100" dirty="0">
                  <a:cs typeface="B Nazanin" pitchFamily="2" charset="-78"/>
                </a:rPr>
                <a:t>*- نويسنده مسئول: درجه علمي و رشته تخصصي (يا سمت كاري) نويسنده اول (</a:t>
              </a:r>
              <a:r>
                <a:rPr lang="en-US" sz="2900" dirty="0">
                  <a:cs typeface="B Nazanin" pitchFamily="2" charset="-78"/>
                </a:rPr>
                <a:t>B </a:t>
              </a:r>
              <a:r>
                <a:rPr lang="en-US" sz="2900" dirty="0" err="1">
                  <a:cs typeface="B Nazanin" pitchFamily="2" charset="-78"/>
                </a:rPr>
                <a:t>Nazanin</a:t>
              </a:r>
              <a:r>
                <a:rPr lang="en-US" sz="2900" dirty="0">
                  <a:cs typeface="B Nazanin" pitchFamily="2" charset="-78"/>
                </a:rPr>
                <a:t> 24pt</a:t>
              </a:r>
              <a:r>
                <a:rPr lang="en-US" sz="2600" dirty="0">
                  <a:cs typeface="B Nazanin" pitchFamily="2" charset="-78"/>
                </a:rPr>
                <a:t>.</a:t>
              </a:r>
              <a:r>
                <a:rPr lang="en-US" sz="3100" dirty="0">
                  <a:cs typeface="B Nazanin" pitchFamily="2" charset="-78"/>
                </a:rPr>
                <a:t>، </a:t>
              </a:r>
              <a:r>
                <a:rPr lang="fa-IR" sz="3100" dirty="0">
                  <a:cs typeface="B Nazanin" pitchFamily="2" charset="-78"/>
                </a:rPr>
                <a:t>وسط چين)</a:t>
              </a:r>
            </a:p>
            <a:p>
              <a:pPr defTabSz="3496722" rtl="1"/>
              <a:r>
                <a:rPr lang="fa-IR" sz="3100" dirty="0">
                  <a:cs typeface="B Nazanin" pitchFamily="2" charset="-78"/>
                </a:rPr>
                <a:t>2- درجه علمي و رشته تخصصي (يا سمت كاري) نويسنده دوم (</a:t>
              </a:r>
              <a:r>
                <a:rPr lang="en-US" sz="2900" dirty="0">
                  <a:cs typeface="B Nazanin" pitchFamily="2" charset="-78"/>
                </a:rPr>
                <a:t>B </a:t>
              </a:r>
              <a:r>
                <a:rPr lang="en-US" sz="2900" dirty="0" err="1">
                  <a:cs typeface="B Nazanin" pitchFamily="2" charset="-78"/>
                </a:rPr>
                <a:t>Nazanin</a:t>
              </a:r>
              <a:r>
                <a:rPr lang="en-US" sz="2900" dirty="0">
                  <a:cs typeface="B Nazanin" pitchFamily="2" charset="-78"/>
                </a:rPr>
                <a:t> pt. 24</a:t>
              </a:r>
              <a:r>
                <a:rPr lang="en-US" sz="3100" dirty="0">
                  <a:cs typeface="B Nazanin" pitchFamily="2" charset="-78"/>
                </a:rPr>
                <a:t>، </a:t>
              </a:r>
              <a:r>
                <a:rPr lang="fa-IR" sz="3100" dirty="0">
                  <a:cs typeface="B Nazanin" pitchFamily="2" charset="-78"/>
                </a:rPr>
                <a:t>وسط چين)</a:t>
              </a:r>
              <a:endParaRPr lang="en-US" sz="3100" dirty="0">
                <a:cs typeface="B Nazanin" pitchFamily="2" charset="-78"/>
              </a:endParaRPr>
            </a:p>
            <a:p>
              <a:pPr defTabSz="3496722" rtl="1"/>
              <a:r>
                <a:rPr lang="fa-IR" sz="2700" dirty="0">
                  <a:cs typeface="B Nazanin" pitchFamily="2" charset="-78"/>
                </a:rPr>
                <a:t>آدرس پست الكترونيك</a:t>
              </a:r>
              <a:r>
                <a:rPr lang="en-US" sz="2900" dirty="0">
                  <a:cs typeface="B Nazanin" pitchFamily="2" charset="-78"/>
                </a:rPr>
                <a:t>(Times New Roman 22 pt. Italic</a:t>
              </a:r>
              <a:r>
                <a:rPr lang="en-US" sz="2700" dirty="0">
                  <a:cs typeface="B Nazanin" pitchFamily="2" charset="-78"/>
                </a:rPr>
                <a:t>)</a:t>
              </a:r>
            </a:p>
          </p:txBody>
        </p:sp>
      </p:grpSp>
      <p:sp>
        <p:nvSpPr>
          <p:cNvPr id="2058" name="Text Box 42"/>
          <p:cNvSpPr txBox="1">
            <a:spLocks noChangeArrowheads="1"/>
          </p:cNvSpPr>
          <p:nvPr/>
        </p:nvSpPr>
        <p:spPr bwMode="auto">
          <a:xfrm>
            <a:off x="13315445" y="10629900"/>
            <a:ext cx="10972800" cy="561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838" tIns="36419" rIns="72838" bIns="36419">
            <a:spAutoFit/>
          </a:bodyPr>
          <a:lstStyle/>
          <a:p>
            <a:pPr indent="539496" algn="just" rtl="1">
              <a:lnSpc>
                <a:spcPct val="150000"/>
              </a:lnSpc>
              <a:spcBef>
                <a:spcPts val="0"/>
              </a:spcBef>
            </a:pPr>
            <a:r>
              <a:rPr lang="ar-SA" sz="3000" dirty="0" smtClean="0">
                <a:solidFill>
                  <a:schemeClr val="bg1"/>
                </a:solidFill>
                <a:latin typeface="30"/>
                <a:cs typeface="B Nazanin" pitchFamily="2" charset="-78"/>
              </a:rPr>
              <a:t>به</a:t>
            </a:r>
            <a:r>
              <a:rPr lang="fa-IR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‌</a:t>
            </a:r>
            <a:r>
              <a:rPr lang="ar-SA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منظور يكسان</a:t>
            </a:r>
            <a:r>
              <a:rPr lang="fa-IR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‌</a:t>
            </a:r>
            <a:r>
              <a:rPr lang="ar-SA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سازي مجموعه لازم است كه همة مقالات</a:t>
            </a:r>
            <a:r>
              <a:rPr lang="fa-IR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 پوستری</a:t>
            </a:r>
            <a:r>
              <a:rPr lang="ar-SA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 </a:t>
            </a:r>
            <a:r>
              <a:rPr lang="fa-IR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ب</a:t>
            </a:r>
            <a:r>
              <a:rPr lang="ar-SA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ا طرحي يكسان و كاملاً هماهنگ تهيه و تايپ شوند. </a:t>
            </a:r>
            <a:r>
              <a:rPr lang="fa-IR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(رنگ‌بندی، جانمایی مطالب، تک یا دو ستونه بودن و اندازه ستون‌های چپ و راست و نوع محتوای آن‌ها طبق سلیقه نگارنده مقاله است). </a:t>
            </a:r>
            <a:r>
              <a:rPr lang="ar-SA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اين راهنما به نويسندگان كمك مي‌كند تا مقالة خود را با طرح مورد قبول </a:t>
            </a:r>
            <a:r>
              <a:rPr lang="fa-IR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کنگره </a:t>
            </a:r>
            <a:r>
              <a:rPr lang="ar-SA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تهيه نمايند. توجه شود كه فرمت ظاهري اين راهنما و نگارش آن منطبق بر دستورالعمل مورد قبول </a:t>
            </a:r>
            <a:r>
              <a:rPr lang="fa-IR" sz="3000" dirty="0" smtClean="0">
                <a:solidFill>
                  <a:schemeClr val="bg1"/>
                </a:solidFill>
                <a:latin typeface="30"/>
                <a:cs typeface="B Nazanin" pitchFamily="2" charset="-78"/>
              </a:rPr>
              <a:t>همایش</a:t>
            </a:r>
            <a:r>
              <a:rPr lang="ar-SA" sz="3000" dirty="0" smtClean="0">
                <a:solidFill>
                  <a:schemeClr val="bg1"/>
                </a:solidFill>
                <a:latin typeface="30"/>
                <a:cs typeface="B Nazanin" pitchFamily="2" charset="-78"/>
              </a:rPr>
              <a:t> </a:t>
            </a:r>
            <a:r>
              <a:rPr lang="ar-SA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است.</a:t>
            </a:r>
            <a:r>
              <a:rPr lang="en-US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 </a:t>
            </a:r>
          </a:p>
          <a:p>
            <a:pPr indent="539496" algn="just" rtl="1">
              <a:lnSpc>
                <a:spcPct val="150000"/>
              </a:lnSpc>
              <a:spcBef>
                <a:spcPts val="0"/>
              </a:spcBef>
            </a:pPr>
            <a:r>
              <a:rPr lang="fa-IR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اندازه پوستر باید 70 در100 سانتیمتر باشد. ضروری است عنوان همایش و لوگوهای بالای پوستر حفظ شود و تغییر نکند. سایر زیباسازی ها در متن به شرط رعایت ساختار پیشنهادی زیر آزاد است. </a:t>
            </a:r>
            <a:endParaRPr lang="en-US" sz="3000" dirty="0">
              <a:solidFill>
                <a:schemeClr val="bg1"/>
              </a:solidFill>
              <a:latin typeface="30"/>
              <a:cs typeface="B Nazanin" pitchFamily="2" charset="-78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723900" y="18274881"/>
            <a:ext cx="11235229" cy="30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838" tIns="36419" rIns="72838" bIns="36419">
            <a:spAutoFit/>
          </a:bodyPr>
          <a:lstStyle/>
          <a:p>
            <a:pPr algn="just" rtl="1"/>
            <a:endParaRPr lang="en-US" sz="2000" dirty="0">
              <a:solidFill>
                <a:schemeClr val="bg1"/>
              </a:solidFill>
              <a:cs typeface="B Nazanin" pitchFamily="2" charset="-78"/>
            </a:endParaRPr>
          </a:p>
          <a:p>
            <a:pPr indent="539496" algn="just" rtl="1">
              <a:lnSpc>
                <a:spcPct val="150000"/>
              </a:lnSpc>
            </a:pPr>
            <a:r>
              <a:rPr lang="ar-SA" sz="3000" dirty="0">
                <a:solidFill>
                  <a:schemeClr val="bg1"/>
                </a:solidFill>
                <a:cs typeface="B Nazanin" pitchFamily="2" charset="-78"/>
              </a:rPr>
              <a:t>وجود بخش جمع‌بندي و نتيجه‌گيري پس از متن اصلي مقاله الزامي </a:t>
            </a:r>
            <a:r>
              <a:rPr lang="ar-SA" sz="3000" dirty="0" smtClean="0">
                <a:solidFill>
                  <a:schemeClr val="bg1"/>
                </a:solidFill>
                <a:cs typeface="B Nazanin" pitchFamily="2" charset="-78"/>
              </a:rPr>
              <a:t>است</a:t>
            </a:r>
            <a:r>
              <a:rPr lang="ar-SA" sz="3000" dirty="0" smtClean="0">
                <a:solidFill>
                  <a:schemeClr val="bg1"/>
                </a:solidFill>
              </a:rPr>
              <a:t>.</a:t>
            </a:r>
            <a:endParaRPr lang="fa-IR" sz="3000" dirty="0">
              <a:solidFill>
                <a:schemeClr val="bg1"/>
              </a:solidFill>
            </a:endParaRPr>
          </a:p>
          <a:p>
            <a:pPr indent="539496" algn="just" rtl="1">
              <a:lnSpc>
                <a:spcPct val="150000"/>
              </a:lnSpc>
            </a:pPr>
            <a:endParaRPr lang="fa-IR" sz="3000" dirty="0" smtClean="0">
              <a:solidFill>
                <a:schemeClr val="bg1"/>
              </a:solidFill>
            </a:endParaRPr>
          </a:p>
          <a:p>
            <a:pPr indent="539496" algn="just" rtl="1">
              <a:lnSpc>
                <a:spcPct val="150000"/>
              </a:lnSpc>
            </a:pPr>
            <a:endParaRPr lang="en-US" sz="3000" dirty="0">
              <a:solidFill>
                <a:schemeClr val="bg1"/>
              </a:solidFill>
            </a:endParaRPr>
          </a:p>
          <a:p>
            <a:pPr indent="539496" algn="just" defTabSz="3496722">
              <a:lnSpc>
                <a:spcPct val="150000"/>
              </a:lnSpc>
              <a:spcBef>
                <a:spcPct val="50000"/>
              </a:spcBef>
            </a:pPr>
            <a:endParaRPr lang="en-US" sz="2000" b="1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723900" y="30793355"/>
            <a:ext cx="11235229" cy="322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838" tIns="36419" rIns="72838" bIns="36419">
            <a:spAutoFit/>
          </a:bodyPr>
          <a:lstStyle/>
          <a:p>
            <a:pPr indent="539496" algn="just" defTabSz="3496722" rtl="1">
              <a:lnSpc>
                <a:spcPct val="150000"/>
              </a:lnSpc>
              <a:spcBef>
                <a:spcPct val="50000"/>
              </a:spcBef>
            </a:pPr>
            <a:r>
              <a:rPr lang="ar-SA" sz="3000" dirty="0" smtClean="0">
                <a:solidFill>
                  <a:schemeClr val="bg1"/>
                </a:solidFill>
                <a:cs typeface="B Nazanin" pitchFamily="2" charset="-78"/>
              </a:rPr>
              <a:t>مراجع </a:t>
            </a:r>
            <a:r>
              <a:rPr lang="ar-SA" sz="3000" dirty="0">
                <a:solidFill>
                  <a:schemeClr val="bg1"/>
                </a:solidFill>
                <a:cs typeface="B Nazanin" pitchFamily="2" charset="-78"/>
              </a:rPr>
              <a:t>در انتهاي مقاله به همان ترتيبي كه در متن </a:t>
            </a:r>
            <a:r>
              <a:rPr lang="fa-IR" sz="3000" dirty="0">
                <a:solidFill>
                  <a:schemeClr val="bg1"/>
                </a:solidFill>
                <a:cs typeface="B Nazanin" pitchFamily="2" charset="-78"/>
              </a:rPr>
              <a:t>پوستر </a:t>
            </a:r>
            <a:r>
              <a:rPr lang="ar-SA" sz="3000" dirty="0">
                <a:solidFill>
                  <a:schemeClr val="bg1"/>
                </a:solidFill>
                <a:cs typeface="B Nazanin" pitchFamily="2" charset="-78"/>
              </a:rPr>
              <a:t>به آنها ارجاع مي‌شود، </a:t>
            </a:r>
            <a:r>
              <a:rPr lang="ar-SA" sz="3000" dirty="0" smtClean="0">
                <a:solidFill>
                  <a:schemeClr val="bg1"/>
                </a:solidFill>
                <a:cs typeface="B Nazanin" pitchFamily="2" charset="-78"/>
              </a:rPr>
              <a:t>مي‌آيند</a:t>
            </a:r>
            <a:endParaRPr lang="fa-IR" sz="3000" dirty="0" smtClean="0">
              <a:solidFill>
                <a:schemeClr val="bg1"/>
              </a:solidFill>
              <a:cs typeface="B Nazanin" pitchFamily="2" charset="-78"/>
            </a:endParaRPr>
          </a:p>
          <a:p>
            <a:pPr indent="539496" algn="just" defTabSz="3496722" rtl="1">
              <a:lnSpc>
                <a:spcPct val="150000"/>
              </a:lnSpc>
              <a:spcBef>
                <a:spcPct val="50000"/>
              </a:spcBef>
            </a:pPr>
            <a:endParaRPr lang="fa-IR" sz="20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indent="539496" algn="just" defTabSz="3496722" rtl="1">
              <a:lnSpc>
                <a:spcPct val="150000"/>
              </a:lnSpc>
              <a:spcBef>
                <a:spcPct val="50000"/>
              </a:spcBef>
            </a:pPr>
            <a:endParaRPr lang="fa-IR" sz="2000" b="1" dirty="0">
              <a:solidFill>
                <a:schemeClr val="bg1"/>
              </a:solidFill>
              <a:cs typeface="B Nazanin" pitchFamily="2" charset="-78"/>
            </a:endParaRPr>
          </a:p>
          <a:p>
            <a:pPr indent="539496" algn="just" defTabSz="3496722" rtl="1">
              <a:lnSpc>
                <a:spcPct val="150000"/>
              </a:lnSpc>
              <a:spcBef>
                <a:spcPct val="50000"/>
              </a:spcBef>
            </a:pPr>
            <a:endParaRPr lang="fa-IR" sz="20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indent="539496" algn="just" defTabSz="3496722" rtl="1">
              <a:lnSpc>
                <a:spcPct val="150000"/>
              </a:lnSpc>
              <a:spcBef>
                <a:spcPct val="50000"/>
              </a:spcBef>
            </a:pPr>
            <a:endParaRPr lang="fa-IR" sz="2000" b="1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20" name="Text Box 43"/>
          <p:cNvSpPr txBox="1">
            <a:spLocks noChangeArrowheads="1"/>
          </p:cNvSpPr>
          <p:nvPr/>
        </p:nvSpPr>
        <p:spPr bwMode="auto">
          <a:xfrm>
            <a:off x="723900" y="10858500"/>
            <a:ext cx="11235229" cy="612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9959" tIns="29980" rIns="59959" bIns="29980">
            <a:spAutoFit/>
          </a:bodyPr>
          <a:lstStyle/>
          <a:p>
            <a:pPr indent="539496" algn="just" defTabSz="2879280" rtl="1">
              <a:lnSpc>
                <a:spcPct val="150000"/>
              </a:lnSpc>
              <a:spcBef>
                <a:spcPts val="0"/>
              </a:spcBef>
            </a:pPr>
            <a:r>
              <a:rPr lang="fa-IR" sz="3000" dirty="0" smtClean="0">
                <a:solidFill>
                  <a:schemeClr val="bg1"/>
                </a:solidFill>
                <a:latin typeface="30"/>
                <a:cs typeface="B Nazanin" pitchFamily="2" charset="-78"/>
              </a:rPr>
              <a:t>عکسها </a:t>
            </a:r>
            <a:r>
              <a:rPr lang="fa-IR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و تصاویر از نظر اندازه و وضوح به صورت شفاف و گویا تنظیم شوند</a:t>
            </a:r>
            <a:r>
              <a:rPr lang="fa-IR" sz="3000" dirty="0" smtClean="0">
                <a:solidFill>
                  <a:schemeClr val="bg1"/>
                </a:solidFill>
                <a:latin typeface="30"/>
                <a:cs typeface="B Nazanin" pitchFamily="2" charset="-78"/>
              </a:rPr>
              <a:t>. تمامی </a:t>
            </a:r>
            <a:r>
              <a:rPr lang="fa-IR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شکلها و جداول ارائه شده باید داراي عنوان و ارجاع به منابع باشند</a:t>
            </a:r>
            <a:r>
              <a:rPr lang="fa-IR" sz="3000" dirty="0" smtClean="0">
                <a:solidFill>
                  <a:schemeClr val="bg1"/>
                </a:solidFill>
                <a:latin typeface="30"/>
                <a:cs typeface="B Nazanin" pitchFamily="2" charset="-78"/>
              </a:rPr>
              <a:t>.</a:t>
            </a:r>
            <a:endParaRPr lang="fa-IR" sz="3000" dirty="0">
              <a:solidFill>
                <a:schemeClr val="bg1"/>
              </a:solidFill>
              <a:latin typeface="30"/>
              <a:cs typeface="B Nazanin" pitchFamily="2" charset="-78"/>
            </a:endParaRPr>
          </a:p>
          <a:p>
            <a:pPr indent="539496" algn="just" defTabSz="2879280" rtl="1">
              <a:lnSpc>
                <a:spcPct val="150000"/>
              </a:lnSpc>
              <a:spcBef>
                <a:spcPct val="50000"/>
              </a:spcBef>
            </a:pPr>
            <a:endParaRPr lang="fa-IR" sz="3800" b="1" dirty="0" smtClean="0">
              <a:solidFill>
                <a:schemeClr val="bg1"/>
              </a:solidFill>
              <a:cs typeface="B Titr" pitchFamily="2" charset="-78"/>
            </a:endParaRPr>
          </a:p>
          <a:p>
            <a:pPr indent="539496" algn="just" defTabSz="2879280" rtl="1">
              <a:lnSpc>
                <a:spcPct val="150000"/>
              </a:lnSpc>
              <a:spcBef>
                <a:spcPct val="50000"/>
              </a:spcBef>
            </a:pPr>
            <a:endParaRPr lang="fa-IR" sz="3800" b="1" dirty="0">
              <a:solidFill>
                <a:schemeClr val="bg1"/>
              </a:solidFill>
              <a:cs typeface="B Titr" pitchFamily="2" charset="-78"/>
            </a:endParaRPr>
          </a:p>
          <a:p>
            <a:pPr indent="539496" algn="just" defTabSz="2879280" rtl="1">
              <a:lnSpc>
                <a:spcPct val="150000"/>
              </a:lnSpc>
              <a:spcBef>
                <a:spcPct val="50000"/>
              </a:spcBef>
            </a:pPr>
            <a:endParaRPr lang="fa-IR" sz="3800" b="1" dirty="0" smtClean="0">
              <a:solidFill>
                <a:schemeClr val="bg1"/>
              </a:solidFill>
              <a:cs typeface="B Titr" pitchFamily="2" charset="-78"/>
            </a:endParaRPr>
          </a:p>
          <a:p>
            <a:pPr indent="539496" algn="just" defTabSz="2879280" rtl="1">
              <a:lnSpc>
                <a:spcPct val="150000"/>
              </a:lnSpc>
              <a:spcBef>
                <a:spcPct val="50000"/>
              </a:spcBef>
            </a:pPr>
            <a:endParaRPr lang="en-US" sz="3800" b="1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13315445" y="17411700"/>
            <a:ext cx="10972800" cy="5585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9959" tIns="29980" rIns="59959" bIns="29980">
            <a:spAutoFit/>
          </a:bodyPr>
          <a:lstStyle/>
          <a:p>
            <a:pPr indent="539496" algn="just" defTabSz="2879280" rtl="1">
              <a:lnSpc>
                <a:spcPct val="150000"/>
              </a:lnSpc>
              <a:spcBef>
                <a:spcPts val="0"/>
              </a:spcBef>
            </a:pPr>
            <a:r>
              <a:rPr lang="ar-SA" sz="3000" dirty="0" smtClean="0">
                <a:solidFill>
                  <a:schemeClr val="bg1"/>
                </a:solidFill>
                <a:latin typeface="30"/>
                <a:cs typeface="B Nazanin" pitchFamily="2" charset="-78"/>
              </a:rPr>
              <a:t>براي </a:t>
            </a:r>
            <a:r>
              <a:rPr lang="fa-IR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ساخت پوستر</a:t>
            </a:r>
            <a:r>
              <a:rPr lang="ar-SA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، فقط از نرم افزار مايكروسافت </a:t>
            </a:r>
            <a:r>
              <a:rPr lang="fa-IR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پاورپوینت </a:t>
            </a:r>
            <a:r>
              <a:rPr lang="ar-SA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نسخة </a:t>
            </a:r>
            <a:r>
              <a:rPr lang="fa-IR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2003 به بعد</a:t>
            </a:r>
            <a:r>
              <a:rPr lang="ar-SA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 استفاده كنيد. عنوان همة بخش‌ها با قلم </a:t>
            </a:r>
            <a:r>
              <a:rPr lang="en-US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B </a:t>
            </a:r>
            <a:r>
              <a:rPr lang="en-US" sz="3000" dirty="0" err="1">
                <a:solidFill>
                  <a:schemeClr val="bg1"/>
                </a:solidFill>
                <a:latin typeface="30"/>
                <a:cs typeface="B Nazanin" pitchFamily="2" charset="-78"/>
              </a:rPr>
              <a:t>Titr</a:t>
            </a:r>
            <a:r>
              <a:rPr lang="fa-IR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 </a:t>
            </a:r>
            <a:r>
              <a:rPr lang="ar-SA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و اندازه </a:t>
            </a:r>
            <a:r>
              <a:rPr lang="en-US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pt. </a:t>
            </a:r>
            <a:r>
              <a:rPr lang="fa-IR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38 </a:t>
            </a:r>
            <a:r>
              <a:rPr lang="ar-SA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پررنگ و عنوان زيربخش‌ها با قلم </a:t>
            </a:r>
            <a:r>
              <a:rPr lang="en-US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B </a:t>
            </a:r>
            <a:r>
              <a:rPr lang="en-US" sz="3000" dirty="0" err="1">
                <a:solidFill>
                  <a:schemeClr val="bg1"/>
                </a:solidFill>
                <a:latin typeface="30"/>
                <a:cs typeface="B Nazanin" pitchFamily="2" charset="-78"/>
              </a:rPr>
              <a:t>Nazanin</a:t>
            </a:r>
            <a:r>
              <a:rPr lang="fa-IR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 </a:t>
            </a:r>
            <a:r>
              <a:rPr lang="ar-SA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و اندازه </a:t>
            </a:r>
            <a:r>
              <a:rPr lang="fa-IR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30 </a:t>
            </a:r>
            <a:r>
              <a:rPr lang="ar-SA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پررنگ تايپ شود. عنوان هر بخش يا زيربخش، با يك خط خالي فاصله از انتهاي متن بخش قبلي تايپ و شماره‌گذاري شود. خط اول همة پاراگراف‌ها بايد داراي تورفتگي به اندازة </a:t>
            </a:r>
            <a:r>
              <a:rPr lang="en-US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cm</a:t>
            </a:r>
            <a:r>
              <a:rPr lang="ar-SA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 </a:t>
            </a:r>
            <a:r>
              <a:rPr lang="fa-IR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1</a:t>
            </a:r>
            <a:r>
              <a:rPr lang="ar-SA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باشد.</a:t>
            </a:r>
            <a:r>
              <a:rPr lang="fa-IR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 برای کلیه متون از حالت پاراگراف از راست (متن از راست به چپ)- حالت </a:t>
            </a:r>
            <a:r>
              <a:rPr lang="en-US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Justify</a:t>
            </a:r>
            <a:r>
              <a:rPr lang="fa-IR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- و براي تدوين بخشهای لاتين نيز بايستي کليه موارد مندرج در اين دستورالعمل رعايت شود و برای نگارش بخش های لاتین بايد از قلم </a:t>
            </a:r>
            <a:r>
              <a:rPr lang="en-US" sz="2800" u="sng" dirty="0">
                <a:solidFill>
                  <a:schemeClr val="bg1"/>
                </a:solidFill>
                <a:latin typeface="30"/>
                <a:cs typeface="B Nazanin" pitchFamily="2" charset="-78"/>
              </a:rPr>
              <a:t>Times New Roman </a:t>
            </a:r>
            <a:r>
              <a:rPr lang="fa-IR" sz="2800" u="sng" dirty="0">
                <a:solidFill>
                  <a:schemeClr val="bg1"/>
                </a:solidFill>
                <a:latin typeface="30"/>
                <a:cs typeface="B Nazanin" pitchFamily="2" charset="-78"/>
              </a:rPr>
              <a:t> </a:t>
            </a:r>
            <a:r>
              <a:rPr lang="fa-IR" sz="3200" u="sng" dirty="0">
                <a:solidFill>
                  <a:schemeClr val="bg1"/>
                </a:solidFill>
                <a:latin typeface="30"/>
                <a:cs typeface="B Nazanin" pitchFamily="2" charset="-78"/>
              </a:rPr>
              <a:t>با اندازه فونت دو شماره کمتر از حالت فارسي </a:t>
            </a:r>
            <a:r>
              <a:rPr lang="fa-IR" sz="2800" u="sng" dirty="0">
                <a:solidFill>
                  <a:schemeClr val="bg1"/>
                </a:solidFill>
                <a:latin typeface="30"/>
                <a:cs typeface="B Nazanin" pitchFamily="2" charset="-78"/>
              </a:rPr>
              <a:t>استفاده شود</a:t>
            </a:r>
            <a:r>
              <a:rPr lang="fa-IR" sz="2800" u="sng" dirty="0" smtClean="0">
                <a:solidFill>
                  <a:schemeClr val="bg1"/>
                </a:solidFill>
                <a:latin typeface="30"/>
                <a:cs typeface="B Nazanin" pitchFamily="2" charset="-78"/>
              </a:rPr>
              <a:t>.</a:t>
            </a:r>
            <a:endParaRPr lang="en-US" sz="2800" b="1" dirty="0">
              <a:solidFill>
                <a:schemeClr val="bg1"/>
              </a:solidFill>
              <a:latin typeface="30"/>
              <a:cs typeface="B Nazanin" pitchFamily="2" charset="-78"/>
            </a:endParaRPr>
          </a:p>
        </p:txBody>
      </p:sp>
      <p:sp>
        <p:nvSpPr>
          <p:cNvPr id="24" name="TextBox 30"/>
          <p:cNvSpPr txBox="1">
            <a:spLocks noChangeArrowheads="1"/>
          </p:cNvSpPr>
          <p:nvPr/>
        </p:nvSpPr>
        <p:spPr bwMode="auto">
          <a:xfrm>
            <a:off x="13315445" y="24193500"/>
            <a:ext cx="10972800" cy="1004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6" tIns="45713" rIns="91426" bIns="45713">
            <a:spAutoFit/>
          </a:bodyPr>
          <a:lstStyle/>
          <a:p>
            <a:pPr lvl="0" indent="539496" algn="just" defTabSz="2879280" rtl="1">
              <a:lnSpc>
                <a:spcPct val="150000"/>
              </a:lnSpc>
              <a:spcBef>
                <a:spcPts val="0"/>
              </a:spcBef>
            </a:pPr>
            <a:r>
              <a:rPr lang="fa-IR" sz="3000" dirty="0" smtClean="0">
                <a:solidFill>
                  <a:schemeClr val="bg1"/>
                </a:solidFill>
                <a:latin typeface="30"/>
                <a:cs typeface="B Nazanin" pitchFamily="2" charset="-78"/>
              </a:rPr>
              <a:t>محتواي </a:t>
            </a:r>
            <a:r>
              <a:rPr lang="fa-IR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پوستر به زبان فارسی و یا انگلیسی نوشته شده و از لحاظ املایی و نگارشی به دقت تصحیح گردد.</a:t>
            </a:r>
          </a:p>
          <a:p>
            <a:pPr indent="539496" algn="just" rtl="1">
              <a:lnSpc>
                <a:spcPct val="150000"/>
              </a:lnSpc>
            </a:pPr>
            <a:r>
              <a:rPr lang="fa-IR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صفحات پوستر باید به گونهاي طراحی شود که بدون حضور ارائه کننده پوستر نیز قابل فهم باشد. نوشته پوستر باید کوتاه و </a:t>
            </a:r>
            <a:r>
              <a:rPr lang="fa-IR" sz="3000" dirty="0" smtClean="0">
                <a:solidFill>
                  <a:schemeClr val="bg1"/>
                </a:solidFill>
                <a:latin typeface="30"/>
                <a:cs typeface="B Nazanin" pitchFamily="2" charset="-78"/>
              </a:rPr>
              <a:t>بجا باشند. نوشته ها باید به اساسی ترین اقلام محدود شوند و افکار مطرح شده باید ابتدا به قالب متناسبی متشکل از متن، جدول و یا تصویر مفهوم سازي شوند و سپس به نحو مناسبی در پوستر اجرا گردند.</a:t>
            </a:r>
          </a:p>
          <a:p>
            <a:pPr indent="539496" algn="just" rtl="1">
              <a:lnSpc>
                <a:spcPct val="150000"/>
              </a:lnSpc>
            </a:pPr>
            <a:endParaRPr lang="fa-IR" sz="3000" dirty="0" smtClean="0">
              <a:solidFill>
                <a:schemeClr val="bg1"/>
              </a:solidFill>
              <a:latin typeface="30"/>
              <a:cs typeface="B Nazanin" pitchFamily="2" charset="-78"/>
            </a:endParaRPr>
          </a:p>
          <a:p>
            <a:pPr indent="539496" algn="just" rtl="1">
              <a:lnSpc>
                <a:spcPct val="150000"/>
              </a:lnSpc>
            </a:pPr>
            <a:endParaRPr lang="fa-IR" sz="3000" dirty="0">
              <a:solidFill>
                <a:schemeClr val="bg1"/>
              </a:solidFill>
              <a:latin typeface="30"/>
              <a:cs typeface="B Nazanin" pitchFamily="2" charset="-78"/>
            </a:endParaRPr>
          </a:p>
          <a:p>
            <a:pPr indent="539496" algn="just" rtl="1">
              <a:lnSpc>
                <a:spcPct val="150000"/>
              </a:lnSpc>
            </a:pPr>
            <a:endParaRPr lang="fa-IR" sz="3000" dirty="0" smtClean="0">
              <a:solidFill>
                <a:schemeClr val="bg1"/>
              </a:solidFill>
              <a:latin typeface="30"/>
              <a:cs typeface="B Nazanin" pitchFamily="2" charset="-78"/>
            </a:endParaRPr>
          </a:p>
          <a:p>
            <a:pPr indent="539496" algn="just" rtl="1">
              <a:lnSpc>
                <a:spcPct val="150000"/>
              </a:lnSpc>
            </a:pPr>
            <a:endParaRPr lang="fa-IR" sz="3000" dirty="0" smtClean="0">
              <a:solidFill>
                <a:schemeClr val="bg1"/>
              </a:solidFill>
              <a:latin typeface="30"/>
              <a:cs typeface="B Nazanin" pitchFamily="2" charset="-78"/>
            </a:endParaRPr>
          </a:p>
          <a:p>
            <a:pPr indent="539496" algn="just" rtl="1">
              <a:lnSpc>
                <a:spcPct val="150000"/>
              </a:lnSpc>
            </a:pPr>
            <a:endParaRPr lang="fa-IR" sz="3000" dirty="0">
              <a:solidFill>
                <a:schemeClr val="bg1"/>
              </a:solidFill>
              <a:latin typeface="30"/>
              <a:cs typeface="B Nazanin" pitchFamily="2" charset="-78"/>
            </a:endParaRPr>
          </a:p>
          <a:p>
            <a:pPr indent="539496" algn="just" rtl="1">
              <a:lnSpc>
                <a:spcPct val="150000"/>
              </a:lnSpc>
            </a:pPr>
            <a:endParaRPr lang="fa-IR" sz="3800" b="1" dirty="0">
              <a:solidFill>
                <a:schemeClr val="bg1"/>
              </a:solidFill>
              <a:cs typeface="B Titr" pitchFamily="2" charset="-78"/>
            </a:endParaRPr>
          </a:p>
          <a:p>
            <a:pPr indent="539496" algn="just" rtl="1">
              <a:lnSpc>
                <a:spcPct val="150000"/>
              </a:lnSpc>
            </a:pPr>
            <a:endParaRPr lang="fa-IR" sz="3800" b="1" dirty="0" smtClean="0">
              <a:solidFill>
                <a:schemeClr val="bg1"/>
              </a:solidFill>
              <a:cs typeface="B Titr" pitchFamily="2" charset="-78"/>
            </a:endParaRPr>
          </a:p>
          <a:p>
            <a:pPr algn="just" rtl="1"/>
            <a:endParaRPr lang="en-US" sz="3800" b="1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46451" y="555359"/>
            <a:ext cx="7616649" cy="27261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558" tIns="59779" rIns="119558" bIns="59779" spcCol="0" rtlCol="0" anchor="ctr"/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لوگوی </a:t>
            </a: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دانشگاه یا موسسه</a:t>
            </a:r>
            <a:endParaRPr lang="en-US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8554699" y="16635978"/>
            <a:ext cx="5724979" cy="646986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r" defTabSz="2879280" rtl="1">
              <a:spcBef>
                <a:spcPct val="50000"/>
              </a:spcBef>
            </a:pPr>
            <a:r>
              <a:rPr lang="fa-IR" sz="3800" b="1" dirty="0" smtClean="0">
                <a:solidFill>
                  <a:schemeClr val="bg1"/>
                </a:solidFill>
                <a:cs typeface="B Titr" pitchFamily="2" charset="-78"/>
              </a:rPr>
              <a:t> سوال و هدف تحقیق</a:t>
            </a:r>
            <a:endParaRPr lang="fa-IR" sz="3800" b="1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8620581" y="9922669"/>
            <a:ext cx="5724979" cy="646986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r" rtl="1"/>
            <a:r>
              <a:rPr lang="fa-IR" sz="3800" b="1" dirty="0" smtClean="0">
                <a:solidFill>
                  <a:schemeClr val="bg1"/>
                </a:solidFill>
                <a:cs typeface="B Titr" pitchFamily="2" charset="-78"/>
              </a:rPr>
              <a:t> چکیده (حداکثر 500 کلمه)</a:t>
            </a:r>
            <a:endParaRPr lang="fa-IR" sz="3800" dirty="0"/>
          </a:p>
        </p:txBody>
      </p:sp>
      <p:sp>
        <p:nvSpPr>
          <p:cNvPr id="32" name="Rounded Rectangle 31"/>
          <p:cNvSpPr/>
          <p:nvPr/>
        </p:nvSpPr>
        <p:spPr>
          <a:xfrm>
            <a:off x="18516599" y="23417778"/>
            <a:ext cx="5724979" cy="646986"/>
          </a:xfrm>
          <a:prstGeom prst="round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just" rtl="1"/>
            <a:r>
              <a:rPr lang="fa-IR" sz="3800" b="1" dirty="0" smtClean="0">
                <a:solidFill>
                  <a:schemeClr val="bg1"/>
                </a:solidFill>
                <a:cs typeface="B Titr" pitchFamily="2" charset="-78"/>
              </a:rPr>
              <a:t> مبانی نظری یا روش تحقیق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161881" y="29925169"/>
            <a:ext cx="5724979" cy="646986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r" defTabSz="3496722" rtl="1">
              <a:spcBef>
                <a:spcPct val="50000"/>
              </a:spcBef>
            </a:pPr>
            <a:r>
              <a:rPr lang="fa-IR" sz="3800" b="1" dirty="0" smtClean="0">
                <a:solidFill>
                  <a:schemeClr val="bg1"/>
                </a:solidFill>
                <a:cs typeface="B Titr" pitchFamily="2" charset="-78"/>
              </a:rPr>
              <a:t> منابع اصلی</a:t>
            </a:r>
            <a:endParaRPr lang="fa-IR" sz="3800" b="1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161881" y="22952869"/>
            <a:ext cx="5724979" cy="646986"/>
          </a:xfrm>
          <a:prstGeom prst="roundRect">
            <a:avLst/>
          </a:prstGeom>
          <a:solidFill>
            <a:srgbClr val="FFD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just" defTabSz="3496722" rtl="1">
              <a:spcBef>
                <a:spcPct val="50000"/>
              </a:spcBef>
            </a:pPr>
            <a:r>
              <a:rPr lang="fa-IR" sz="3800" b="1" dirty="0" smtClean="0">
                <a:solidFill>
                  <a:schemeClr val="bg1"/>
                </a:solidFill>
                <a:cs typeface="B Titr" pitchFamily="2" charset="-78"/>
              </a:rPr>
              <a:t> نتیجه گیری</a:t>
            </a:r>
            <a:endParaRPr lang="en-US" sz="3800" b="1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161881" y="17618869"/>
            <a:ext cx="5724979" cy="646986"/>
          </a:xfrm>
          <a:prstGeom prst="round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just" defTabSz="3496722" rtl="1">
              <a:spcBef>
                <a:spcPct val="50000"/>
              </a:spcBef>
            </a:pPr>
            <a:r>
              <a:rPr lang="fa-IR" sz="3800" b="1" dirty="0" smtClean="0">
                <a:solidFill>
                  <a:schemeClr val="bg1"/>
                </a:solidFill>
                <a:cs typeface="B Titr" pitchFamily="2" charset="-78"/>
              </a:rPr>
              <a:t> نتایج و تحلیل</a:t>
            </a:r>
            <a:endParaRPr lang="en-US" sz="3800" b="1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161881" y="10227469"/>
            <a:ext cx="5724979" cy="646986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just" defTabSz="2879280" rtl="1">
              <a:spcBef>
                <a:spcPct val="50000"/>
              </a:spcBef>
            </a:pPr>
            <a:r>
              <a:rPr lang="fa-IR" sz="3800" b="1" dirty="0" smtClean="0">
                <a:solidFill>
                  <a:schemeClr val="bg1"/>
                </a:solidFill>
                <a:cs typeface="B Titr" pitchFamily="2" charset="-78"/>
              </a:rPr>
              <a:t> اطلاعات (در صورت وجود)</a:t>
            </a:r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723900" y="23867269"/>
            <a:ext cx="11235229" cy="584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838" tIns="36419" rIns="72838" bIns="36419">
            <a:spAutoFit/>
          </a:bodyPr>
          <a:lstStyle/>
          <a:p>
            <a:pPr indent="539496" algn="just" rtl="1">
              <a:lnSpc>
                <a:spcPct val="150000"/>
              </a:lnSpc>
            </a:pPr>
            <a:r>
              <a:rPr lang="ar-SA" sz="3000" dirty="0" smtClean="0">
                <a:solidFill>
                  <a:schemeClr val="bg1"/>
                </a:solidFill>
                <a:cs typeface="B Nazanin" pitchFamily="2" charset="-78"/>
              </a:rPr>
              <a:t>وجود بخش جمع‌بندي و نتيجه‌گيري پس از متن اصلي مقاله الزامي است</a:t>
            </a:r>
            <a:r>
              <a:rPr lang="ar-SA" sz="3000" dirty="0" smtClean="0">
                <a:solidFill>
                  <a:schemeClr val="bg1"/>
                </a:solidFill>
              </a:rPr>
              <a:t>.</a:t>
            </a:r>
            <a:endParaRPr lang="fa-IR" sz="3000" dirty="0" smtClean="0">
              <a:solidFill>
                <a:schemeClr val="bg1"/>
              </a:solidFill>
            </a:endParaRPr>
          </a:p>
          <a:p>
            <a:pPr indent="539496" algn="just" rtl="1">
              <a:lnSpc>
                <a:spcPct val="150000"/>
              </a:lnSpc>
            </a:pPr>
            <a:endParaRPr lang="fa-IR" sz="30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indent="539496" algn="just" rtl="1">
              <a:lnSpc>
                <a:spcPct val="150000"/>
              </a:lnSpc>
            </a:pPr>
            <a:endParaRPr lang="fa-IR" sz="30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indent="539496" algn="just" rtl="1">
              <a:lnSpc>
                <a:spcPct val="150000"/>
              </a:lnSpc>
            </a:pPr>
            <a:endParaRPr lang="fa-IR" sz="30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indent="539496" algn="just" rtl="1">
              <a:lnSpc>
                <a:spcPct val="150000"/>
              </a:lnSpc>
            </a:pPr>
            <a:endParaRPr lang="fa-IR" sz="30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indent="539496" algn="just" rtl="1">
              <a:lnSpc>
                <a:spcPct val="150000"/>
              </a:lnSpc>
            </a:pPr>
            <a:endParaRPr lang="fa-IR" sz="20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indent="539496" algn="just" defTabSz="3496722" rtl="1">
              <a:lnSpc>
                <a:spcPct val="150000"/>
              </a:lnSpc>
              <a:spcBef>
                <a:spcPct val="50000"/>
              </a:spcBef>
            </a:pPr>
            <a:endParaRPr lang="fa-IR" sz="2000" b="1" dirty="0">
              <a:solidFill>
                <a:schemeClr val="bg1"/>
              </a:solidFill>
              <a:cs typeface="B Nazanin" pitchFamily="2" charset="-78"/>
            </a:endParaRPr>
          </a:p>
          <a:p>
            <a:pPr indent="539496" algn="just" defTabSz="3496722" rtl="1">
              <a:lnSpc>
                <a:spcPct val="150000"/>
              </a:lnSpc>
              <a:spcBef>
                <a:spcPct val="50000"/>
              </a:spcBef>
            </a:pPr>
            <a:endParaRPr lang="fa-IR" sz="20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indent="539496" algn="just" defTabSz="3496722" rtl="1">
              <a:lnSpc>
                <a:spcPct val="150000"/>
              </a:lnSpc>
              <a:spcBef>
                <a:spcPct val="50000"/>
              </a:spcBef>
            </a:pPr>
            <a:endParaRPr lang="fa-IR" sz="2000" b="1" dirty="0">
              <a:solidFill>
                <a:schemeClr val="bg1"/>
              </a:solidFill>
              <a:cs typeface="B Nazanin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9297" y="151632"/>
            <a:ext cx="4240134" cy="412710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787" y="12526854"/>
            <a:ext cx="5793313" cy="4265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1479</TotalTime>
  <Words>600</Words>
  <Application>Microsoft Office PowerPoint</Application>
  <PresentationFormat>Custom</PresentationFormat>
  <Paragraphs>45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30</vt:lpstr>
      <vt:lpstr>Arial</vt:lpstr>
      <vt:lpstr>B Nazanin</vt:lpstr>
      <vt:lpstr>B Titr</vt:lpstr>
      <vt:lpstr>Calibri</vt:lpstr>
      <vt:lpstr>Wingdings 2</vt:lpstr>
      <vt:lpstr>Office Theme</vt:lpstr>
      <vt:lpstr>PowerPoint Presentation</vt:lpstr>
    </vt:vector>
  </TitlesOfParts>
  <Company>MegaPrint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70x100 cm vertical poster template</dc:title>
  <dc:creator>Ethan Shulda</dc:creator>
  <dc:description>©MegaPrint Inc. 2009</dc:description>
  <cp:lastModifiedBy>MRT Pack 20 DVDs</cp:lastModifiedBy>
  <cp:revision>116</cp:revision>
  <dcterms:created xsi:type="dcterms:W3CDTF">2008-12-04T00:20:37Z</dcterms:created>
  <dcterms:modified xsi:type="dcterms:W3CDTF">2017-01-30T10:22:29Z</dcterms:modified>
</cp:coreProperties>
</file>